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5" r:id="rId4"/>
    <p:sldId id="266" r:id="rId5"/>
    <p:sldId id="259" r:id="rId6"/>
    <p:sldId id="260" r:id="rId7"/>
    <p:sldId id="258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/>
    <p:restoredTop sz="94698"/>
  </p:normalViewPr>
  <p:slideViewPr>
    <p:cSldViewPr snapToGrid="0" snapToObjects="1">
      <p:cViewPr varScale="1">
        <p:scale>
          <a:sx n="158" d="100"/>
          <a:sy n="158" d="100"/>
        </p:scale>
        <p:origin x="216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png>
</file>

<file path=ppt/media/image11.tiff>
</file>

<file path=ppt/media/image12.tiff>
</file>

<file path=ppt/media/image13.png>
</file>

<file path=ppt/media/image14.pn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F4BFD-1ECF-ED45-B415-121415F93381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E4863D-E912-3E43-BA56-713DFAD64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07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Added Token Validation based on Meetup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4863D-E912-3E43-BA56-713DFAD64BD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908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Added Slide after Meetup Discussion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4863D-E912-3E43-BA56-713DFAD64B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143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186F8-9EC4-614E-8CDC-376F996E37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606F8E-0F97-B545-9966-77065263B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FC5D8-F8B2-7A4F-800F-F4CE3A523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5651B-280E-4446-B27E-AAFB9EC2D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F831E1-21B8-764C-A03A-5419F288F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227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2E9F7-5CE1-4E41-9B58-85FD6F1A7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7ECB8-F756-5948-946B-5A6BE45238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58FC4-34CD-FC42-998C-07F0C887A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1108F-976E-6740-B8DF-FBF0D0C2F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6501E-146F-4847-A1E5-CB63FA6C9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063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AC3434-0757-8247-9230-F133225D1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9C3EFC-FFE1-D745-BC2B-8700F57DE9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90A1B-4EEB-524B-BEDC-0D72E1286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BEE3C-A77D-1741-B472-32A218866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BC2BA-E2AD-0247-B0AD-C776DFA8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63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C3261-B39A-FA4D-B5AD-6C2B7B8CB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A7F69-B17C-1F46-BEF0-1A1ACE179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32AE4-608C-6B4E-A0E5-3371EB429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07FC0-8932-9348-A29F-E101F17D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0E293-40C4-0D4B-B831-4123AFF05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346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3E49E-4F04-264B-8BAB-44D37FD04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AC59A-D087-C345-BDE3-58D64FCC0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83B67C-DEFF-FE48-AC77-3F7AF530F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2EAC9-1BCA-7F4B-9B87-908D86F8F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17FDB-4A75-3F44-B80C-D274ECF9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877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32F4-5075-0042-9A1C-2F5269D7C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D1808-D6F9-8C44-88F8-017FD68DA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AC40D8-380F-7141-A50B-9C56BE5D9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7282C-D46F-E14F-8349-7EDF5CC44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71229-BB10-EA4E-B762-1EA756EDA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A7C67-14DF-904B-BB48-F190748BC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111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2FAFD-54A6-D549-BAF7-9E1E0CA41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AE52B4-F561-BB47-8878-87AD57BF2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2EB8B0-3A27-2443-B9EE-DB2A5EAF81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643167-1ED2-5946-BFA1-97D65C55E1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EDB8E2-4C35-D54D-9109-E36CBCD32C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7909FA-61CE-C641-B831-72713A419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00726C-4C68-1042-B788-CB270F19C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59544E-0432-4D4B-8F43-5A4CE93BA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566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EE75E-8146-F145-AC6B-339BC8891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030FFA-0297-3C47-BD8F-9A298D22E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D4D170-50CA-4042-9D29-9667DDA15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2F5428-9023-A245-B563-069A28A43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365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0EAC32-9BE2-4740-9BB2-2515BCC9A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99C0EF-343A-6F47-AE4E-BF584BA32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4008F0-9C0B-AA42-B4A8-141034C82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924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D27E7-A1B8-A84D-AAB7-FAFB66EB2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F9CCB-70B2-F948-9286-3CD533CA3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2C5F83-FDFF-C34D-A30D-6A868B9FA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188E2D-E284-2F4D-B886-FF8034766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68DCF-4D84-5F49-882F-8B29E43F8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99D88-EFBC-7C49-8E74-B031C1AEE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787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07F1A-880E-2143-8E3A-DD0B6A4F3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6AAB11-A43D-9F49-A589-D57676F736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0BEDA-576D-114E-85D6-6851DD6D6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5C80A1-B1F2-0146-BFD2-DAE707311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AB80B2-3E29-B943-8EFB-4D2C5F2E1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E38454-65AA-844A-AC59-141D5600F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592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ECC4C4-D663-594E-A71B-C67FAF814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9A6C5B-1BCF-AF4B-83AD-823B35DEC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B604E-7DA8-2D4F-8BED-5E07EC4CA5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B45C0-4E32-A546-AF5A-FC5BFA10306D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AE30C-6379-F44A-9050-285D2163F1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CD945-B93C-2542-95F4-2F5537F81F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AE2137-BC0B-2840-8045-9F3F3E907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81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tools.ietf.org/html/rfc7636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LF_APIStrat/lfapistrat17owasps-latest-category-api-underprotection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proov.io/blog/practical-api-protection-walkthrough-part-1.html" TargetMode="External"/><Relationship Id="rId2" Type="http://schemas.openxmlformats.org/officeDocument/2006/relationships/hyperlink" Target="http://sched.co/CuS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51683-D2CF-8C4A-A2D3-83A9847280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API </a:t>
            </a:r>
            <a:r>
              <a:rPr lang="en-US" dirty="0" err="1"/>
              <a:t>Underprotection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9F91B1-3C92-5F44-B32D-0E2F132016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r>
              <a:rPr lang="en-US" dirty="0"/>
              <a:t>May 6</a:t>
            </a:r>
            <a:r>
              <a:rPr lang="en-US" baseline="30000" dirty="0"/>
              <a:t>th</a:t>
            </a:r>
            <a:r>
              <a:rPr lang="en-US" dirty="0"/>
              <a:t>, 2018 - John Spann</a:t>
            </a:r>
          </a:p>
        </p:txBody>
      </p:sp>
    </p:spTree>
    <p:extLst>
      <p:ext uri="{BB962C8B-B14F-4D97-AF65-F5344CB8AC3E}">
        <p14:creationId xmlns:p14="http://schemas.microsoft.com/office/powerpoint/2010/main" val="1360104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A589E-A9E8-E247-9EE5-9070EA4D0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Defense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0B102-F799-3C44-8A0E-B5411B077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Rate Limits</a:t>
            </a:r>
          </a:p>
          <a:p>
            <a:r>
              <a:rPr lang="en-US" dirty="0"/>
              <a:t>Behavior mitigation (e.g. fast travel consideration)</a:t>
            </a:r>
          </a:p>
          <a:p>
            <a:r>
              <a:rPr lang="en-US" dirty="0"/>
              <a:t>Certificate Pinning</a:t>
            </a:r>
          </a:p>
          <a:p>
            <a:r>
              <a:rPr lang="en-US" dirty="0"/>
              <a:t>Proof Key for Code Exchange (PKCE, pronounced pixie - </a:t>
            </a:r>
            <a:r>
              <a:rPr lang="en-US" dirty="0">
                <a:hlinkClick r:id="rId2"/>
              </a:rPr>
              <a:t>RFC7636</a:t>
            </a:r>
            <a:r>
              <a:rPr lang="en-US" dirty="0"/>
              <a:t>)</a:t>
            </a:r>
          </a:p>
          <a:p>
            <a:r>
              <a:rPr lang="en-US" dirty="0"/>
              <a:t>App Signature Verification </a:t>
            </a:r>
          </a:p>
        </p:txBody>
      </p:sp>
    </p:spTree>
    <p:extLst>
      <p:ext uri="{BB962C8B-B14F-4D97-AF65-F5344CB8AC3E}">
        <p14:creationId xmlns:p14="http://schemas.microsoft.com/office/powerpoint/2010/main" val="576707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B0E8-B62B-DA44-937E-B42F39887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D501C-0CC0-A343-9004-2CDC86392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6E312E-1B84-DC42-B7CC-EC0F102828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4716" y="0"/>
            <a:ext cx="1182256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921340-D713-1740-BA81-2409CACB7371}"/>
              </a:ext>
            </a:extLst>
          </p:cNvPr>
          <p:cNvSpPr txBox="1"/>
          <p:nvPr/>
        </p:nvSpPr>
        <p:spPr>
          <a:xfrm>
            <a:off x="6985177" y="6457890"/>
            <a:ext cx="5206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Slide 63</a:t>
            </a:r>
          </a:p>
          <a:p>
            <a:r>
              <a:rPr lang="en-US" sz="1000" dirty="0">
                <a:hlinkClick r:id="rId3"/>
              </a:rPr>
              <a:t>https://www.slideshare.net/LF_APIStrat/lfapistrat17owasps-latest-category-api-underprotection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06580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4EEEC-6845-8E46-A414-8F7AD2547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 where credit’s due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5E44E-9077-F14E-A928-2A022BF92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Presentation from OWASP </a:t>
            </a:r>
            <a:r>
              <a:rPr lang="en-US" dirty="0" err="1"/>
              <a:t>AppSec</a:t>
            </a:r>
            <a:r>
              <a:rPr lang="en-US" dirty="0"/>
              <a:t> California 2018 conference</a:t>
            </a:r>
          </a:p>
          <a:p>
            <a:endParaRPr lang="en-US" dirty="0"/>
          </a:p>
          <a:p>
            <a:pPr fontAlgn="base"/>
            <a:r>
              <a:rPr lang="en-US" dirty="0"/>
              <a:t>Skip </a:t>
            </a:r>
            <a:r>
              <a:rPr lang="en-US" dirty="0" err="1"/>
              <a:t>Hovsmith</a:t>
            </a:r>
            <a:endParaRPr lang="en-US" dirty="0"/>
          </a:p>
          <a:p>
            <a:pPr fontAlgn="base"/>
            <a:r>
              <a:rPr lang="en-US" dirty="0"/>
              <a:t>Principal Engineer and VP Americas, </a:t>
            </a:r>
            <a:r>
              <a:rPr lang="en-US" dirty="0" err="1"/>
              <a:t>CriticalBlue</a:t>
            </a:r>
            <a:endParaRPr lang="en-US" dirty="0"/>
          </a:p>
          <a:p>
            <a:r>
              <a:rPr lang="en-US" dirty="0">
                <a:hlinkClick r:id="rId2"/>
              </a:rPr>
              <a:t>http://sched.co/CuS2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https://www.approov.io/blog/practical-api-protection-walkthrough-part-1.html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EBD545-928C-8143-BB47-55F28F9209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8651" y="2409122"/>
            <a:ext cx="25654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169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FC58E-1EB9-BA4F-B1A4-7F9A6A3E5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Workflows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E493DEB-338E-2249-B1B9-EECC73BAAB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79535" y="4370502"/>
            <a:ext cx="3486415" cy="248749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2A2C83-F00F-B54F-83F3-E65741848E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517" y="1393995"/>
            <a:ext cx="5141283" cy="25982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E9AC70-60CE-034A-B863-011C3B3EE6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5458" y="4370502"/>
            <a:ext cx="3835400" cy="2641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DA2D70-9D46-6349-8A01-B17D9B9F0E5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557523"/>
            <a:ext cx="4016895" cy="294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227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D00B3-7921-4940-B391-C061E357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D77DA-ACD0-AF43-8A01-165B69A79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Leverage Scopes to restrict access token validity beyond desired usage</a:t>
            </a:r>
          </a:p>
          <a:p>
            <a:r>
              <a:rPr lang="en-US" dirty="0"/>
              <a:t> Access Codes (Code Grant Flow) &amp; Refresh Tokens must be one-time use</a:t>
            </a:r>
          </a:p>
          <a:p>
            <a:r>
              <a:rPr lang="en-US" dirty="0"/>
              <a:t>Implicit Grant Redirect URIs should be explicit whitelists, not regex/wildcard matches</a:t>
            </a:r>
          </a:p>
          <a:p>
            <a:r>
              <a:rPr lang="en-US" dirty="0"/>
              <a:t>Short lived access tokens</a:t>
            </a:r>
          </a:p>
        </p:txBody>
      </p:sp>
    </p:spTree>
    <p:extLst>
      <p:ext uri="{BB962C8B-B14F-4D97-AF65-F5344CB8AC3E}">
        <p14:creationId xmlns:p14="http://schemas.microsoft.com/office/powerpoint/2010/main" val="1609402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DB7E-3780-674C-AC20-208D85D65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 Setup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1AE325-C100-CA41-B3D2-D933991EA2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800" y="2299494"/>
            <a:ext cx="98044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538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F1772D-2222-7C4A-9ECA-4EEF748D2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40" y="120449"/>
            <a:ext cx="3911600" cy="6578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65C28E-A9D7-9449-BA72-3BFD072AD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811" y="120449"/>
            <a:ext cx="13568559" cy="70792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2F25B2-C7A6-1D48-B354-02FF85E7F9E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58"/>
          <a:stretch/>
        </p:blipFill>
        <p:spPr>
          <a:xfrm>
            <a:off x="3581686" y="3777343"/>
            <a:ext cx="13546620" cy="462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064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5C934-41D2-B54B-9028-ACED142B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Abuse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F38583-639E-234F-A2D2-CE5794792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550" y="1564622"/>
            <a:ext cx="7475764" cy="485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83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895E40-663B-CC42-8661-F8984A7CC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6542" y="0"/>
            <a:ext cx="9296400" cy="7316027"/>
          </a:xfrm>
        </p:spPr>
      </p:pic>
    </p:spTree>
    <p:extLst>
      <p:ext uri="{BB962C8B-B14F-4D97-AF65-F5344CB8AC3E}">
        <p14:creationId xmlns:p14="http://schemas.microsoft.com/office/powerpoint/2010/main" val="478790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EDE34E-0B53-6A42-912A-FF91F4558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64" y="1339851"/>
            <a:ext cx="11255829" cy="64908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323888-3DC2-404B-BE67-725367AC1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564" y="136979"/>
            <a:ext cx="117475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281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1530</TotalTime>
  <Words>165</Words>
  <Application>Microsoft Macintosh PowerPoint</Application>
  <PresentationFormat>Widescreen</PresentationFormat>
  <Paragraphs>31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API Underprotection</vt:lpstr>
      <vt:lpstr>Credit where credit’s due</vt:lpstr>
      <vt:lpstr>OAuth Workflows</vt:lpstr>
      <vt:lpstr>OAuth Basics</vt:lpstr>
      <vt:lpstr>The Project Setup</vt:lpstr>
      <vt:lpstr>PowerPoint Presentation</vt:lpstr>
      <vt:lpstr>The Abuse</vt:lpstr>
      <vt:lpstr>PowerPoint Presentation</vt:lpstr>
      <vt:lpstr>PowerPoint Presentation</vt:lpstr>
      <vt:lpstr>Defense Options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 Underprotection</dc:title>
  <dc:creator>John Spann</dc:creator>
  <cp:lastModifiedBy>John Spann</cp:lastModifiedBy>
  <cp:revision>12</cp:revision>
  <dcterms:created xsi:type="dcterms:W3CDTF">2018-03-06T18:34:33Z</dcterms:created>
  <dcterms:modified xsi:type="dcterms:W3CDTF">2018-03-07T20:08:57Z</dcterms:modified>
</cp:coreProperties>
</file>

<file path=docProps/thumbnail.jpeg>
</file>